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C2656-F61A-4C6D-A4D1-EFE24F5EE285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2BFE8-7DDB-46CB-8C9F-BD035F1B767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85871-5CAD-4EA6-A675-0C718B5E3AE1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D0241-B3DD-4523-B4F8-FDC8DA3F7A1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DC449-25AA-4361-8650-F371F08DBB0F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D4192-2E32-4288-8EB1-76CD30C244D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E1512-D1DE-4899-8FBF-3C7E7EC64544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F4BFA-786C-4342-947E-E28FDAEF960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D9CF8-CEF8-4A04-9C8E-9A8953993336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056EC-589C-4F91-A77B-158589B7441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C7E7F-EF8A-478F-AC89-7379065AF99F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A1E24-5083-4C07-9E85-9177AE67434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AD9A6-00F7-44F9-8246-2A81686569A7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E322A-F395-4332-A09A-137362EC3DA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8E3C3-1D03-4C7C-B18E-20945A1E6525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3B8EB-5B2F-4F1A-80C7-F35998D439D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84ABCC-673F-4054-A05C-662994E51769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74CC5-071B-4F03-B241-5492698B928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7E1EC-A4F8-490C-9A64-89A3AF07530A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8A108-D4DF-4A23-90E8-386C827B8BC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E59C-B023-44AB-B305-3C68121B6E3F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E0012-BD4E-4020-8230-A01E2D10F02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en-US">
                <a:latin typeface="+mn-lt"/>
                <a:ea typeface="+mn-ea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B6E9B52-6812-456F-9CB4-633F362537A1}" type="datetimeFigureOut">
              <a:rPr lang="zh-TW" altLang="en-US"/>
              <a:pPr>
                <a:defRPr/>
              </a:pPr>
              <a:t>2013/3/4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ABEB589-8441-4739-983A-57435E842FA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74" r:id="rId7"/>
    <p:sldLayoutId id="2147483675" r:id="rId8"/>
    <p:sldLayoutId id="2147483676" r:id="rId9"/>
    <p:sldLayoutId id="2147483667" r:id="rId10"/>
    <p:sldLayoutId id="21474836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  <a:ea typeface="標楷體" pitchFamily="65" charset="-12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  <a:ea typeface="標楷體" pitchFamily="65" charset="-12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  <a:ea typeface="標楷體" pitchFamily="65" charset="-12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  <a:ea typeface="標楷體" pitchFamily="65" charset="-12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標題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79588"/>
          </a:xfrm>
        </p:spPr>
        <p:txBody>
          <a:bodyPr/>
          <a:lstStyle/>
          <a:p>
            <a:r>
              <a:rPr lang="zh-TW" altLang="en-US" smtClean="0">
                <a:latin typeface="標楷體" pitchFamily="65" charset="-120"/>
              </a:rPr>
              <a:t>中國科技大學</a:t>
            </a:r>
          </a:p>
        </p:txBody>
      </p:sp>
      <p:sp>
        <p:nvSpPr>
          <p:cNvPr id="13314" name="副標題 2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1473200"/>
          </a:xfrm>
        </p:spPr>
        <p:txBody>
          <a:bodyPr/>
          <a:lstStyle/>
          <a:p>
            <a:r>
              <a:rPr lang="zh-TW" altLang="en-US" smtClean="0"/>
              <a:t>物理</a:t>
            </a:r>
            <a:r>
              <a:rPr lang="en-US" altLang="zh-TW" smtClean="0"/>
              <a:t>13</a:t>
            </a:r>
            <a:r>
              <a:rPr lang="zh-TW" altLang="en-US" smtClean="0"/>
              <a:t> 李奕璟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出發合肥</a:t>
            </a:r>
            <a:r>
              <a:rPr lang="en-US" altLang="zh-TW" smtClean="0"/>
              <a:t>!!</a:t>
            </a:r>
            <a:endParaRPr lang="zh-TW" altLang="en-US" smtClean="0"/>
          </a:p>
        </p:txBody>
      </p:sp>
      <p:sp>
        <p:nvSpPr>
          <p:cNvPr id="14338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Symbol" pitchFamily="18" charset="2"/>
              <a:buNone/>
            </a:pPr>
            <a:endParaRPr lang="zh-TW" altLang="en-US" smtClean="0"/>
          </a:p>
        </p:txBody>
      </p:sp>
      <p:pic>
        <p:nvPicPr>
          <p:cNvPr id="14339" name="Picture 2" descr="http://sphotos-h.ak.fbcdn.net/hphotos-ak-prn1/v/62147_500793986652219_1902118472_n.jpg?oh=e3c9b56c9066885c42fa47d47ef45525&amp;oe=5133E4B9&amp;__gda__=1362367112_4f5fefc719e3389f4631d74254b19b5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2276475"/>
            <a:ext cx="5761037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TW" sz="3000" smtClean="0"/>
          </a:p>
          <a:p>
            <a:r>
              <a:rPr lang="zh-TW" altLang="en-US" sz="3000" smtClean="0"/>
              <a:t>中國理工重點學校</a:t>
            </a:r>
            <a:endParaRPr lang="en-US" altLang="zh-TW" sz="3000" smtClean="0"/>
          </a:p>
          <a:p>
            <a:r>
              <a:rPr lang="zh-TW" altLang="en-US" sz="3000" smtClean="0"/>
              <a:t>座落安徽省合肥市，四通八達，鬧中取靜</a:t>
            </a:r>
          </a:p>
          <a:p>
            <a:r>
              <a:rPr lang="zh-TW" altLang="en-US" sz="3000" smtClean="0"/>
              <a:t>餐餐美食廣場，生活費不用愁</a:t>
            </a:r>
            <a:endParaRPr lang="en-US" altLang="zh-TW" sz="3000" smtClean="0"/>
          </a:p>
          <a:p>
            <a:r>
              <a:rPr lang="zh-TW" altLang="en-US" sz="3000" smtClean="0"/>
              <a:t>超優質免錢健身房</a:t>
            </a:r>
          </a:p>
        </p:txBody>
      </p:sp>
      <p:sp>
        <p:nvSpPr>
          <p:cNvPr id="15362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smtClean="0"/>
              <a:t>中科大簡介</a:t>
            </a:r>
          </a:p>
        </p:txBody>
      </p:sp>
      <p:pic>
        <p:nvPicPr>
          <p:cNvPr id="15363" name="Picture 2" descr="File:USTC 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425" y="188913"/>
            <a:ext cx="3024188" cy="310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2060575"/>
            <a:ext cx="3165475" cy="4219575"/>
          </a:xfrm>
        </p:spPr>
      </p:pic>
      <p:sp>
        <p:nvSpPr>
          <p:cNvPr id="16386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高級六層樓宿舍</a:t>
            </a:r>
          </a:p>
        </p:txBody>
      </p:sp>
      <p:pic>
        <p:nvPicPr>
          <p:cNvPr id="16387" name="圖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2625725"/>
            <a:ext cx="4932363" cy="369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宿舍休閒生活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1844675"/>
            <a:ext cx="500380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427538" y="3141663"/>
            <a:ext cx="4602162" cy="3451225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52650" y="3167063"/>
            <a:ext cx="4789488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773238"/>
            <a:ext cx="3954462" cy="2965450"/>
          </a:xfrm>
        </p:spPr>
      </p:pic>
      <p:sp>
        <p:nvSpPr>
          <p:cNvPr id="18434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玩樂時間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213100"/>
            <a:ext cx="4284663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3322638"/>
            <a:ext cx="4140200" cy="310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2205038"/>
            <a:ext cx="4083050" cy="306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6238" y="1755775"/>
            <a:ext cx="3503612" cy="467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000" smtClean="0"/>
              <a:t>物價最低，打</a:t>
            </a:r>
            <a:r>
              <a:rPr lang="en-US" altLang="zh-TW" sz="3000" smtClean="0"/>
              <a:t>D</a:t>
            </a:r>
            <a:r>
              <a:rPr lang="zh-TW" altLang="en-US" sz="3000" smtClean="0"/>
              <a:t>到處趴趴走</a:t>
            </a:r>
            <a:endParaRPr lang="en-US" altLang="zh-TW" sz="3000" smtClean="0"/>
          </a:p>
          <a:p>
            <a:r>
              <a:rPr lang="zh-TW" altLang="en-US" sz="3000" smtClean="0"/>
              <a:t>起飛中城市，每天都感受到進步的軌跡</a:t>
            </a:r>
            <a:endParaRPr lang="en-US" altLang="zh-TW" sz="3000" smtClean="0"/>
          </a:p>
          <a:p>
            <a:r>
              <a:rPr lang="zh-TW" altLang="en-US" sz="3000" smtClean="0"/>
              <a:t>甫整修完的科大，保證煥然一新</a:t>
            </a:r>
            <a:endParaRPr lang="en-US" altLang="zh-TW" sz="3000" smtClean="0"/>
          </a:p>
          <a:p>
            <a:r>
              <a:rPr lang="zh-TW" altLang="en-US" sz="3000" smtClean="0"/>
              <a:t>師兄師姐和善親切</a:t>
            </a:r>
            <a:endParaRPr lang="en-US" altLang="zh-TW" sz="3000" smtClean="0"/>
          </a:p>
          <a:p>
            <a:r>
              <a:rPr lang="zh-TW" altLang="en-US" sz="3000" smtClean="0"/>
              <a:t>科大眼科遠近馳名，不用怕長針眼</a:t>
            </a:r>
          </a:p>
        </p:txBody>
      </p:sp>
      <p:sp>
        <p:nvSpPr>
          <p:cNvPr id="19458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為什麼要選中科大</a:t>
            </a:r>
            <a:r>
              <a:rPr lang="en-US" altLang="zh-TW" smtClean="0"/>
              <a:t>?</a:t>
            </a:r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2276475"/>
            <a:ext cx="5753100" cy="4314825"/>
          </a:xfrm>
        </p:spPr>
      </p:pic>
      <p:sp>
        <p:nvSpPr>
          <p:cNvPr id="20482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5500" smtClean="0"/>
              <a:t>Welcome to USTC!</a:t>
            </a:r>
            <a:endParaRPr lang="zh-TW" altLang="en-US" sz="550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85</TotalTime>
  <Words>155</Words>
  <Application>Microsoft Office PowerPoint</Application>
  <PresentationFormat>如螢幕大小 (4:3)</PresentationFormat>
  <Paragraphs>19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簡報設計範本</vt:lpstr>
      </vt:variant>
      <vt:variant>
        <vt:i4>7</vt:i4>
      </vt:variant>
      <vt:variant>
        <vt:lpstr>投影片標題</vt:lpstr>
      </vt:variant>
      <vt:variant>
        <vt:i4>8</vt:i4>
      </vt:variant>
    </vt:vector>
  </HeadingPairs>
  <TitlesOfParts>
    <vt:vector size="21" baseType="lpstr">
      <vt:lpstr>Candara</vt:lpstr>
      <vt:lpstr>標楷體</vt:lpstr>
      <vt:lpstr>Arial</vt:lpstr>
      <vt:lpstr>Symbol</vt:lpstr>
      <vt:lpstr>Calibri</vt:lpstr>
      <vt:lpstr>新細明體</vt:lpstr>
      <vt:lpstr>波形</vt:lpstr>
      <vt:lpstr>波形</vt:lpstr>
      <vt:lpstr>波形</vt:lpstr>
      <vt:lpstr>波形</vt:lpstr>
      <vt:lpstr>波形</vt:lpstr>
      <vt:lpstr>波形</vt:lpstr>
      <vt:lpstr>波形</vt:lpstr>
      <vt:lpstr>中國科技大學</vt:lpstr>
      <vt:lpstr>出發合肥!!</vt:lpstr>
      <vt:lpstr>中科大簡介</vt:lpstr>
      <vt:lpstr>高級六層樓宿舍</vt:lpstr>
      <vt:lpstr>宿舍休閒生活</vt:lpstr>
      <vt:lpstr>玩樂時間</vt:lpstr>
      <vt:lpstr>為什麼要選中科大?</vt:lpstr>
      <vt:lpstr>Welcome to USTC!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中國科技大學</dc:title>
  <dc:creator>tony</dc:creator>
  <cp:lastModifiedBy>Computer Studio</cp:lastModifiedBy>
  <cp:revision>11</cp:revision>
  <dcterms:created xsi:type="dcterms:W3CDTF">2013-03-01T16:39:47Z</dcterms:created>
  <dcterms:modified xsi:type="dcterms:W3CDTF">2013-03-04T10:00:13Z</dcterms:modified>
</cp:coreProperties>
</file>