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64" r:id="rId4"/>
    <p:sldId id="271" r:id="rId5"/>
    <p:sldId id="270" r:id="rId6"/>
    <p:sldId id="260" r:id="rId7"/>
    <p:sldId id="274" r:id="rId8"/>
    <p:sldId id="269" r:id="rId9"/>
    <p:sldId id="273" r:id="rId10"/>
    <p:sldId id="276" r:id="rId11"/>
    <p:sldId id="266" r:id="rId12"/>
    <p:sldId id="268" r:id="rId13"/>
    <p:sldId id="277" r:id="rId14"/>
    <p:sldId id="259" r:id="rId15"/>
    <p:sldId id="258" r:id="rId16"/>
    <p:sldId id="267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8794" autoAdjust="0"/>
  </p:normalViewPr>
  <p:slideViewPr>
    <p:cSldViewPr>
      <p:cViewPr>
        <p:scale>
          <a:sx n="91" d="100"/>
          <a:sy n="91" d="100"/>
        </p:scale>
        <p:origin x="-5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9195C-79E0-41CC-BE28-9DFA6FBD5ED7}" type="datetimeFigureOut">
              <a:rPr lang="zh-TW" altLang="en-US" smtClean="0"/>
              <a:pPr/>
              <a:t>2012/3/18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C073B-B54A-47EA-AE1F-90159B0D510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61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確認航班時間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退訂金</a:t>
            </a:r>
            <a:r>
              <a:rPr lang="en-US" altLang="zh-TW" dirty="0" smtClean="0"/>
              <a:t>250RMB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實驗室照片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昱婷報告時照片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800px-PekingUniversityG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8076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+mn-ea"/>
                <a:ea typeface="+mn-ea"/>
              </a:rPr>
              <a:t>兩岸交流莙政獎學金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北京大學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r"/>
            <a:endParaRPr lang="en-US" altLang="zh-TW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r"/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報告人：外文系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>12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級 葉孟慧</a:t>
            </a:r>
            <a:endParaRPr lang="zh-TW" altLang="en-US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 smtClean="0">
                <a:latin typeface="+mn-ea"/>
              </a:rPr>
              <a:t>天津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229600" cy="4309939"/>
          </a:xfrm>
        </p:spPr>
        <p:txBody>
          <a:bodyPr/>
          <a:lstStyle/>
          <a:p>
            <a:r>
              <a:rPr lang="zh-TW" altLang="en-US" dirty="0" smtClean="0"/>
              <a:t>世紀鐘</a:t>
            </a:r>
            <a:endParaRPr lang="en-US" altLang="zh-TW" dirty="0" smtClean="0"/>
          </a:p>
          <a:p>
            <a:r>
              <a:rPr lang="zh-TW" altLang="en-US" dirty="0" smtClean="0"/>
              <a:t>五大道</a:t>
            </a:r>
            <a:endParaRPr lang="en-US" altLang="zh-TW" dirty="0" smtClean="0"/>
          </a:p>
          <a:p>
            <a:r>
              <a:rPr lang="zh-TW" altLang="en-US" dirty="0" smtClean="0"/>
              <a:t>瓷房子</a:t>
            </a:r>
            <a:endParaRPr lang="en-US" altLang="zh-TW" dirty="0" smtClean="0"/>
          </a:p>
          <a:p>
            <a:r>
              <a:rPr lang="zh-TW" altLang="en-US" dirty="0" smtClean="0"/>
              <a:t>狗不理包子</a:t>
            </a:r>
            <a:endParaRPr lang="zh-TW" altLang="en-US" dirty="0"/>
          </a:p>
        </p:txBody>
      </p:sp>
      <p:pic>
        <p:nvPicPr>
          <p:cNvPr id="6" name="圖片 5" descr="世紀鐘.jpg"/>
          <p:cNvPicPr>
            <a:picLocks noChangeAspect="1"/>
          </p:cNvPicPr>
          <p:nvPr/>
        </p:nvPicPr>
        <p:blipFill>
          <a:blip r:embed="rId2" cstate="print"/>
          <a:srcRect t="2873" b="5199"/>
          <a:stretch>
            <a:fillRect/>
          </a:stretch>
        </p:blipFill>
        <p:spPr>
          <a:xfrm>
            <a:off x="6059922" y="2204864"/>
            <a:ext cx="2976573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 descr="狗不理包子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77072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 descr="瓷房子.jpg"/>
          <p:cNvPicPr>
            <a:picLocks noChangeAspect="1"/>
          </p:cNvPicPr>
          <p:nvPr/>
        </p:nvPicPr>
        <p:blipFill>
          <a:blip r:embed="rId4" cstate="print"/>
          <a:srcRect b="19126"/>
          <a:stretch>
            <a:fillRect/>
          </a:stretch>
        </p:blipFill>
        <p:spPr>
          <a:xfrm>
            <a:off x="3115768" y="476672"/>
            <a:ext cx="347245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1674.JPG"/>
          <p:cNvPicPr/>
          <p:nvPr/>
        </p:nvPicPr>
        <p:blipFill>
          <a:blip r:embed="rId2" cstate="print">
            <a:lum bright="8000" contrast="-18000"/>
          </a:blip>
          <a:srcRect b="11150"/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研究篇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研究篇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交流前：研究計畫書</a:t>
            </a:r>
            <a:endParaRPr lang="en-US" altLang="zh-TW" dirty="0" smtClean="0">
              <a:latin typeface="+mn-ea"/>
              <a:ea typeface="+mn-ea"/>
            </a:endParaRPr>
          </a:p>
          <a:p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交流中：研究專題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指導教授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實驗室、研究室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圖書館館藏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線上資源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zh-TW" dirty="0" smtClean="0"/>
              <a:t>中國期刊全文數據庫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</a:p>
          <a:p>
            <a:pPr lvl="1"/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交流後：交流心得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6" name="圖片 5" descr="SAM_41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656184"/>
            <a:ext cx="4043941" cy="3032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各院代表交流心得分享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科管院 計財系</a:t>
            </a:r>
            <a:r>
              <a:rPr lang="en-US" altLang="zh-TW" dirty="0" smtClean="0"/>
              <a:t>13</a:t>
            </a:r>
            <a:r>
              <a:rPr lang="zh-TW" altLang="en-US" dirty="0" smtClean="0"/>
              <a:t>級 陳昱婷</a:t>
            </a:r>
            <a:endParaRPr lang="en-US" altLang="zh-TW" dirty="0" smtClean="0"/>
          </a:p>
          <a:p>
            <a:r>
              <a:rPr lang="zh-TW" altLang="en-US" dirty="0" smtClean="0"/>
              <a:t>理學院 物理系</a:t>
            </a:r>
            <a:r>
              <a:rPr lang="en-US" altLang="zh-TW" dirty="0" smtClean="0"/>
              <a:t>13</a:t>
            </a:r>
            <a:r>
              <a:rPr lang="zh-TW" altLang="en-US" dirty="0" smtClean="0"/>
              <a:t>級 張文哲</a:t>
            </a:r>
            <a:endParaRPr lang="en-US" altLang="zh-TW" dirty="0" smtClean="0"/>
          </a:p>
          <a:p>
            <a:r>
              <a:rPr lang="zh-TW" altLang="en-US" dirty="0" smtClean="0"/>
              <a:t>生</a:t>
            </a:r>
            <a:r>
              <a:rPr lang="zh-TW" altLang="en-US" dirty="0" smtClean="0"/>
              <a:t>科院 生科系</a:t>
            </a:r>
            <a:r>
              <a:rPr lang="en-US" altLang="zh-TW" dirty="0" smtClean="0"/>
              <a:t>13</a:t>
            </a:r>
            <a:r>
              <a:rPr lang="zh-TW" altLang="en-US" dirty="0" smtClean="0"/>
              <a:t>級 卓朝葳</a:t>
            </a:r>
            <a:endParaRPr lang="en-US" altLang="zh-TW" dirty="0" smtClean="0"/>
          </a:p>
          <a:p>
            <a:r>
              <a:rPr lang="zh-TW" altLang="en-US" dirty="0" smtClean="0"/>
              <a:t>電資院 電機系</a:t>
            </a:r>
            <a:r>
              <a:rPr lang="en-US" altLang="zh-TW" dirty="0" smtClean="0"/>
              <a:t>13</a:t>
            </a:r>
            <a:r>
              <a:rPr lang="zh-TW" altLang="en-US" dirty="0" smtClean="0"/>
              <a:t>級 黃佩雯</a:t>
            </a:r>
            <a:endParaRPr lang="en-US" altLang="zh-TW" dirty="0" smtClean="0"/>
          </a:p>
          <a:p>
            <a:r>
              <a:rPr lang="zh-TW" altLang="en-US" dirty="0" smtClean="0"/>
              <a:t>人社院 外文系</a:t>
            </a:r>
            <a:r>
              <a:rPr lang="en-US" altLang="zh-TW" dirty="0" smtClean="0"/>
              <a:t>12</a:t>
            </a:r>
            <a:r>
              <a:rPr lang="zh-TW" altLang="en-US" dirty="0" smtClean="0"/>
              <a:t>級 葉孟慧</a:t>
            </a:r>
            <a:endParaRPr lang="zh-TW" altLang="en-US" dirty="0"/>
          </a:p>
        </p:txBody>
      </p:sp>
      <p:pic>
        <p:nvPicPr>
          <p:cNvPr id="8" name="圖片 7" descr="博雅塔.jpg"/>
          <p:cNvPicPr>
            <a:picLocks noChangeAspect="1"/>
          </p:cNvPicPr>
          <p:nvPr/>
        </p:nvPicPr>
        <p:blipFill>
          <a:blip r:embed="rId2" cstate="print"/>
          <a:srcRect r="2001" b="13251"/>
          <a:stretch>
            <a:fillRect/>
          </a:stretch>
        </p:blipFill>
        <p:spPr>
          <a:xfrm>
            <a:off x="5580112" y="1916832"/>
            <a:ext cx="2823263" cy="333224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蘇州大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04664"/>
            <a:ext cx="3761910" cy="50158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539552" y="2852936"/>
            <a:ext cx="7123113" cy="1673225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北京、復旦、蘇州、蘭州大學</a:t>
            </a: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莙政學者</a:t>
            </a:r>
            <a:br>
              <a:rPr lang="zh-TW" altLang="en-US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DSC06085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5" y="2024082"/>
            <a:ext cx="5688632" cy="4266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莙政年會─蘇州大學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15</a:t>
            </a:fld>
            <a:endParaRPr lang="zh-TW" altLang="en-US"/>
          </a:p>
        </p:txBody>
      </p:sp>
      <p:pic>
        <p:nvPicPr>
          <p:cNvPr id="4" name="內容版面配置區 3" descr="DSC05270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5580112" y="1556792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Photo Albums\蘇州之旅2011_11_25, 26&amp;28\DSC051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437112"/>
            <a:ext cx="288032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336104" y="1418853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歡迎選擇北京大學作為交流學校！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pic>
        <p:nvPicPr>
          <p:cNvPr id="8" name="圖片 7" descr="長城合照.jpg"/>
          <p:cNvPicPr>
            <a:picLocks noChangeAspect="1"/>
          </p:cNvPicPr>
          <p:nvPr/>
        </p:nvPicPr>
        <p:blipFill>
          <a:blip r:embed="rId2" cstate="print"/>
          <a:srcRect l="11250" t="3974"/>
          <a:stretch>
            <a:fillRect/>
          </a:stretch>
        </p:blipFill>
        <p:spPr>
          <a:xfrm>
            <a:off x="2267744" y="2852936"/>
            <a:ext cx="4824536" cy="3480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大綱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行前規劃及準備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生活篇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旅遊</a:t>
            </a:r>
            <a:r>
              <a:rPr lang="zh-TW" altLang="en-US" dirty="0" smtClean="0">
                <a:latin typeface="+mn-ea"/>
              </a:rPr>
              <a:t>篇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研究</a:t>
            </a:r>
            <a:r>
              <a:rPr lang="zh-TW" altLang="en-US" dirty="0" smtClean="0">
                <a:latin typeface="+mn-ea"/>
              </a:rPr>
              <a:t>篇</a:t>
            </a:r>
            <a:endParaRPr lang="en-US" altLang="zh-TW" dirty="0" smtClean="0">
              <a:latin typeface="+mn-ea"/>
              <a:ea typeface="+mn-ea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8" name="圖片 7" descr="奧體.jpg"/>
          <p:cNvPicPr>
            <a:picLocks noChangeAspect="1"/>
          </p:cNvPicPr>
          <p:nvPr/>
        </p:nvPicPr>
        <p:blipFill>
          <a:blip r:embed="rId3" cstate="print"/>
          <a:srcRect b="13095"/>
          <a:stretch>
            <a:fillRect/>
          </a:stretch>
        </p:blipFill>
        <p:spPr>
          <a:xfrm>
            <a:off x="5076056" y="404664"/>
            <a:ext cx="3384376" cy="196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行前規劃及準備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機票、證件、貨幣兌換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搭機出入境注意事項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</a:rPr>
              <a:t>手機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預付卡</a:t>
            </a:r>
            <a:r>
              <a:rPr lang="en-US" altLang="zh-TW" dirty="0" smtClean="0">
                <a:latin typeface="+mn-ea"/>
              </a:rPr>
              <a:t>)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轉接頭</a:t>
            </a:r>
            <a:r>
              <a:rPr lang="en-US" altLang="zh-TW" dirty="0" smtClean="0">
                <a:latin typeface="+mn-ea"/>
                <a:ea typeface="+mn-ea"/>
              </a:rPr>
              <a:t>(110V=&gt;220V)</a:t>
            </a:r>
          </a:p>
          <a:p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其他行程：香港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預訂旅館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查詢旅遊資訊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機場快線、交通、景點門票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endParaRPr lang="zh-TW" altLang="en-US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Moffy Yeh\桌面\2012兩岸暑期交流說明會\說明會照片\北大未名湖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+mn-ea"/>
              </a:rPr>
              <a:t>生活篇</a:t>
            </a:r>
            <a:endParaRPr lang="en-US" altLang="zh-TW" sz="480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生活篇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學生證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飲食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學校食堂</a:t>
            </a:r>
            <a:r>
              <a:rPr lang="en-US" altLang="zh-TW" dirty="0" smtClean="0">
                <a:latin typeface="+mn-ea"/>
                <a:ea typeface="+mn-ea"/>
              </a:rPr>
              <a:t>(400RMB</a:t>
            </a:r>
            <a:r>
              <a:rPr lang="zh-TW" altLang="en-US" dirty="0" smtClean="0">
                <a:latin typeface="+mn-ea"/>
                <a:ea typeface="+mn-ea"/>
              </a:rPr>
              <a:t>儲值飯卡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校外餐廳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物價相近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</a:p>
          <a:p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天氣：炎熱～防曬用品必備！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交通：地鐵、公車</a:t>
            </a:r>
            <a:r>
              <a:rPr lang="en-US" altLang="zh-TW" dirty="0" smtClean="0">
                <a:latin typeface="+mn-ea"/>
              </a:rPr>
              <a:t>(e</a:t>
            </a:r>
            <a:r>
              <a:rPr lang="zh-TW" altLang="en-US" dirty="0" smtClean="0">
                <a:latin typeface="+mn-ea"/>
              </a:rPr>
              <a:t>卡通</a:t>
            </a:r>
            <a:r>
              <a:rPr lang="en-US" altLang="zh-TW" dirty="0" smtClean="0">
                <a:latin typeface="+mn-ea"/>
              </a:rPr>
              <a:t>)</a:t>
            </a: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7" name="圖片 6" descr="220px-Peking_University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548680"/>
            <a:ext cx="2095500" cy="2095500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留學生宿舍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一人一</a:t>
            </a:r>
            <a:r>
              <a:rPr lang="zh-TW" altLang="en-US" dirty="0" smtClean="0">
                <a:latin typeface="+mn-ea"/>
              </a:rPr>
              <a:t>臥室，</a:t>
            </a:r>
            <a:r>
              <a:rPr lang="zh-TW" altLang="en-US" dirty="0" smtClean="0">
                <a:latin typeface="+mn-ea"/>
                <a:ea typeface="+mn-ea"/>
              </a:rPr>
              <a:t>三人共用一浴室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電視、網路、冷氣</a:t>
            </a: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8" name="內容版面配置區 3" descr="房間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780928"/>
            <a:ext cx="4522449" cy="339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景山公園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043608" y="3123927"/>
            <a:ext cx="7123113" cy="1673225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北京玩透透</a:t>
            </a:r>
            <a:endParaRPr lang="en-US" altLang="zh-TW" sz="4000" dirty="0" smtClean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天津</a:t>
            </a:r>
            <a:endParaRPr lang="en-US" altLang="zh-TW" sz="4000" dirty="0" smtClean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香港</a:t>
            </a:r>
            <a:endParaRPr lang="en-US" altLang="zh-TW" sz="4000" dirty="0" smtClean="0">
              <a:solidFill>
                <a:schemeClr val="bg1"/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056456" y="1628800"/>
            <a:ext cx="7620000" cy="9906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旅遊篇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Moffy Yeh\桌面\2012兩岸暑期交流說明會\說明會照片\長城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歷史文化之旅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幕田裕長城、明十三陵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故宮、天安門</a:t>
            </a:r>
            <a:r>
              <a:rPr lang="zh-TW" altLang="en-US" dirty="0" smtClean="0">
                <a:latin typeface="+mn-ea"/>
                <a:sym typeface="Helvetica" pitchFamily="1" charset="0"/>
              </a:rPr>
              <a:t>廣場、</a:t>
            </a:r>
            <a:r>
              <a:rPr lang="zh-TW" altLang="en-US" dirty="0" smtClean="0">
                <a:latin typeface="+mn-ea"/>
              </a:rPr>
              <a:t>恭王府</a:t>
            </a:r>
            <a:endParaRPr lang="en-US" altLang="zh-TW" dirty="0" smtClean="0">
              <a:latin typeface="+mn-ea"/>
            </a:endParaRPr>
          </a:p>
          <a:p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天壇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圓明園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頤和園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、孔廟、國子監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頤和園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861048"/>
            <a:ext cx="3360373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圖片 10" descr="天壇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644008" y="3573016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Moffy Yeh\桌面\2012兩岸暑期交流說明會\說明會照片\中國美術館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知性藝術之旅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2012/2/22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41EB17E-4376-46B1-9A52-2EF70D86D410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國家博物館、國家大劇院</a:t>
            </a:r>
            <a:endParaRPr lang="en-US" altLang="zh-TW" dirty="0" smtClean="0"/>
          </a:p>
          <a:p>
            <a:r>
              <a:rPr lang="zh-TW" altLang="en-US" dirty="0" smtClean="0"/>
              <a:t>中國美術館、首都劇場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北京人民藝術劇場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博物館</a:t>
            </a:r>
            <a:r>
              <a:rPr lang="en-US" altLang="zh-TW" dirty="0" smtClean="0"/>
              <a:t>)</a:t>
            </a:r>
            <a:endParaRPr lang="en-US" altLang="zh-TW" dirty="0" smtClean="0">
              <a:sym typeface="Apple LiGothic Medium" pitchFamily="1" charset="-120"/>
            </a:endParaRPr>
          </a:p>
          <a:p>
            <a:endParaRPr lang="en-US" altLang="zh-TW" dirty="0" smtClean="0">
              <a:sym typeface="Apple LiGothic Medium" pitchFamily="1" charset="-120"/>
            </a:endParaRPr>
          </a:p>
          <a:p>
            <a:r>
              <a:rPr lang="zh-TW" altLang="en-US" dirty="0" smtClean="0">
                <a:sym typeface="Apple LiGothic Medium" pitchFamily="1" charset="-120"/>
              </a:rPr>
              <a:t>中關村圖書大廈、海碇圖書城</a:t>
            </a:r>
            <a:endParaRPr lang="en-US" altLang="zh-TW" dirty="0" smtClean="0">
              <a:sym typeface="Apple LiGothic Medium" pitchFamily="1" charset="-120"/>
            </a:endParaRPr>
          </a:p>
        </p:txBody>
      </p:sp>
      <p:pic>
        <p:nvPicPr>
          <p:cNvPr id="6" name="圖片 5" descr="書店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04664"/>
            <a:ext cx="2555776" cy="3407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384</TotalTime>
  <Words>350</Words>
  <Application>Microsoft Office PowerPoint</Application>
  <PresentationFormat>如螢幕大小 (4:3)</PresentationFormat>
  <Paragraphs>109</Paragraphs>
  <Slides>16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中庸</vt:lpstr>
      <vt:lpstr>兩岸交流莙政獎學金 北京大學</vt:lpstr>
      <vt:lpstr>大綱</vt:lpstr>
      <vt:lpstr> 行前規劃及準備 </vt:lpstr>
      <vt:lpstr>生活篇</vt:lpstr>
      <vt:lpstr>生活篇</vt:lpstr>
      <vt:lpstr>留學生宿舍</vt:lpstr>
      <vt:lpstr>旅遊篇</vt:lpstr>
      <vt:lpstr>歷史文化之旅</vt:lpstr>
      <vt:lpstr>知性藝術之旅</vt:lpstr>
      <vt:lpstr>天津</vt:lpstr>
      <vt:lpstr>研究篇</vt:lpstr>
      <vt:lpstr> 研究篇 </vt:lpstr>
      <vt:lpstr>各院代表交流心得分享</vt:lpstr>
      <vt:lpstr> 莙政學者 </vt:lpstr>
      <vt:lpstr>莙政年會─蘇州大學</vt:lpstr>
      <vt:lpstr>歡迎選擇北京大學作為交流學校！</vt:lpstr>
    </vt:vector>
  </TitlesOfParts>
  <Company>888TIGER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北京大學</dc:title>
  <dc:creator>Moffy Yeh</dc:creator>
  <cp:lastModifiedBy>user</cp:lastModifiedBy>
  <cp:revision>50</cp:revision>
  <dcterms:created xsi:type="dcterms:W3CDTF">2012-02-16T13:37:49Z</dcterms:created>
  <dcterms:modified xsi:type="dcterms:W3CDTF">2012-03-18T07:57:53Z</dcterms:modified>
</cp:coreProperties>
</file>